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6"/>
  </p:notes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330" r:id="rId15"/>
    <p:sldId id="327" r:id="rId16"/>
    <p:sldId id="319" r:id="rId17"/>
    <p:sldId id="289" r:id="rId18"/>
    <p:sldId id="286" r:id="rId19"/>
    <p:sldId id="320" r:id="rId20"/>
    <p:sldId id="287" r:id="rId21"/>
    <p:sldId id="288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57" r:id="rId32"/>
    <p:sldId id="258" r:id="rId33"/>
    <p:sldId id="259" r:id="rId34"/>
    <p:sldId id="260" r:id="rId35"/>
    <p:sldId id="261" r:id="rId36"/>
    <p:sldId id="265" r:id="rId37"/>
    <p:sldId id="264" r:id="rId38"/>
    <p:sldId id="262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2" r:id="rId59"/>
    <p:sldId id="311" r:id="rId60"/>
    <p:sldId id="313" r:id="rId61"/>
    <p:sldId id="314" r:id="rId62"/>
    <p:sldId id="315" r:id="rId63"/>
    <p:sldId id="316" r:id="rId64"/>
    <p:sldId id="317" r:id="rId65"/>
    <p:sldId id="318" r:id="rId66"/>
    <p:sldId id="323" r:id="rId67"/>
    <p:sldId id="324" r:id="rId68"/>
    <p:sldId id="325" r:id="rId69"/>
    <p:sldId id="326" r:id="rId70"/>
    <p:sldId id="329" r:id="rId71"/>
    <p:sldId id="321" r:id="rId72"/>
    <p:sldId id="322" r:id="rId73"/>
    <p:sldId id="328" r:id="rId74"/>
    <p:sldId id="33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6291"/>
  </p:normalViewPr>
  <p:slideViewPr>
    <p:cSldViewPr snapToGrid="0" snapToObjects="1">
      <p:cViewPr>
        <p:scale>
          <a:sx n="120" d="100"/>
          <a:sy n="120" d="100"/>
        </p:scale>
        <p:origin x="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14/09/2020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79.png"/><Relationship Id="rId7" Type="http://schemas.openxmlformats.org/officeDocument/2006/relationships/image" Target="../media/image10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0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12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60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61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3051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traceurs (galaxies, Ly</a:t>
                </a:r>
                <a:r>
                  <a:rPr lang="fr-FR" sz="2400" dirty="0">
                    <a:sym typeface="Wingdings" pitchFamily="2" charset="2"/>
                  </a:rPr>
                  <a:t>⍺</a:t>
                </a:r>
                <a:r>
                  <a:rPr lang="fr-FR" sz="2200" dirty="0">
                    <a:sym typeface="Wingdings" pitchFamily="2" charset="2"/>
                  </a:rPr>
                  <a:t>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3051285"/>
              </a:xfrm>
              <a:prstGeom prst="rect">
                <a:avLst/>
              </a:prstGeom>
              <a:blipFill>
                <a:blip r:embed="rId3"/>
                <a:stretch>
                  <a:fillRect l="-1375" t="-1240" b="-12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930371" y="4702357"/>
                <a:ext cx="6096000" cy="7780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 	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71" y="4702357"/>
                <a:ext cx="6096000" cy="7780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048421" y="5925628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421" y="5925628"/>
                <a:ext cx="1961691" cy="369332"/>
              </a:xfrm>
              <a:prstGeom prst="rect">
                <a:avLst/>
              </a:prstGeom>
              <a:blipFill>
                <a:blip r:embed="rId8"/>
                <a:stretch>
                  <a:fillRect l="-1923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048421" y="5191940"/>
            <a:ext cx="269477" cy="613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5" y="2153472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57" y="2207303"/>
                <a:ext cx="6096000" cy="80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1157371" y="4997158"/>
            <a:ext cx="772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3597893" y="6092456"/>
            <a:ext cx="5500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Analyses RSD : tests des théories de gravité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7BD4C-C914-9D44-A60B-556CFCAF0D34}"/>
              </a:ext>
            </a:extLst>
          </p:cNvPr>
          <p:cNvSpPr txBox="1"/>
          <p:nvPr/>
        </p:nvSpPr>
        <p:spPr>
          <a:xfrm>
            <a:off x="8654902" y="3753293"/>
            <a:ext cx="313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rajouter </a:t>
            </a:r>
            <a:r>
              <a:rPr lang="fr-FR" dirty="0" err="1"/>
              <a:t>spare</a:t>
            </a:r>
            <a:r>
              <a:rPr lang="fr-FR" dirty="0"/>
              <a:t> avec </a:t>
            </a:r>
            <a:r>
              <a:rPr lang="fr-FR" dirty="0" err="1"/>
              <a:t>finger</a:t>
            </a:r>
            <a:r>
              <a:rPr lang="fr-FR" dirty="0"/>
              <a:t> of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eventuellement</a:t>
            </a:r>
            <a:r>
              <a:rPr lang="fr-FR" dirty="0"/>
              <a:t> expliquer les analyses </a:t>
            </a:r>
            <a:r>
              <a:rPr lang="fr-FR" dirty="0" err="1"/>
              <a:t>rsd</a:t>
            </a:r>
            <a:r>
              <a:rPr lang="fr-FR" dirty="0"/>
              <a:t> avec le </a:t>
            </a:r>
            <a:r>
              <a:rPr lang="fr-FR" dirty="0" err="1"/>
              <a:t>lya</a:t>
            </a:r>
            <a:r>
              <a:rPr lang="fr-F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5915246" y="147872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7415578" y="1513501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6244825" y="1824875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7249912" y="1882833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757" y="2806849"/>
                <a:ext cx="1013419" cy="616451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0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492866" y="4986904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299521" y="431110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723014" y="4777276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2928048" y="437788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2906328" y="4856684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3868057" y="4877437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4762855" y="4808006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7704073" y="489316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6C7D5-E6B6-D340-B138-4A768DC91C33}"/>
              </a:ext>
            </a:extLst>
          </p:cNvPr>
          <p:cNvSpPr txBox="1"/>
          <p:nvPr/>
        </p:nvSpPr>
        <p:spPr>
          <a:xfrm>
            <a:off x="9930636" y="5079941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Contaminants :</a:t>
            </a:r>
          </a:p>
          <a:p>
            <a:r>
              <a:rPr lang="fr-FR" sz="2000" dirty="0"/>
              <a:t>	- métaux</a:t>
            </a:r>
          </a:p>
          <a:p>
            <a:r>
              <a:rPr lang="fr-FR" sz="2000" dirty="0"/>
              <a:t>	- </a:t>
            </a:r>
            <a:r>
              <a:rPr lang="fr-FR" sz="2000" dirty="0" err="1"/>
              <a:t>HCDs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5263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r="-901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506088"/>
              </a:xfrm>
              <a:prstGeom prst="rect">
                <a:avLst/>
              </a:prstGeom>
              <a:blipFill>
                <a:blip r:embed="rId2"/>
                <a:stretch>
                  <a:fillRect l="-355" t="-7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030" y="5900399"/>
                <a:ext cx="6070636" cy="507190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2669833" y="52649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4170165" y="528905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 flipV="1">
            <a:off x="2999411" y="5611063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 flipV="1">
            <a:off x="4259538" y="5646385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16AEAA0-67A1-FC4A-A3B3-122517481ADF}"/>
              </a:ext>
            </a:extLst>
          </p:cNvPr>
          <p:cNvCxnSpPr>
            <a:cxnSpLocks/>
          </p:cNvCxnSpPr>
          <p:nvPr/>
        </p:nvCxnSpPr>
        <p:spPr>
          <a:xfrm>
            <a:off x="4986671" y="4019107"/>
            <a:ext cx="3001995" cy="1999492"/>
          </a:xfrm>
          <a:prstGeom prst="curvedConnector3">
            <a:avLst>
              <a:gd name="adj1" fmla="val 236300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265606"/>
            <a:ext cx="4253446" cy="34845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540C1-3BC4-BA43-93FD-3CBB574925E2}"/>
              </a:ext>
            </a:extLst>
          </p:cNvPr>
          <p:cNvSpPr txBox="1"/>
          <p:nvPr/>
        </p:nvSpPr>
        <p:spPr>
          <a:xfrm>
            <a:off x="7743825" y="828675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, </a:t>
            </a:r>
            <a:r>
              <a:rPr lang="fr-FR" dirty="0" err="1"/>
              <a:t>metal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 et </a:t>
            </a:r>
            <a:r>
              <a:rPr lang="fr-FR" dirty="0" err="1"/>
              <a:t>cov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(DLA)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blipFill>
                <a:blip r:embed="rId6"/>
                <a:stretch>
                  <a:fillRect l="-1084" t="-9375" r="-271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l="-3750" t="-3333" r="-375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BCFA15-1FE0-A240-A6D9-0DC6C10CC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5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𝐌𝐩𝐜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25" y="2289215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distance caractéristique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aujourd’hui)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597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±1.97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blipFill>
                <a:blip r:embed="rId4"/>
                <a:stretch>
                  <a:fillRect l="-1285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4089"/>
              </a:xfrm>
              <a:prstGeom prst="rect">
                <a:avLst/>
              </a:prstGeom>
              <a:blipFill>
                <a:blip r:embed="rId2"/>
                <a:stretch>
                  <a:fillRect l="-819" t="-1096" b="-14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pPr/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D1264E-CA76-7C49-87F8-80FCDE519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331" y="2739547"/>
            <a:ext cx="5537424" cy="4072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/>
              <p:nvPr/>
            </p:nvSpPr>
            <p:spPr>
              <a:xfrm>
                <a:off x="7913270" y="5569285"/>
                <a:ext cx="2677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270" y="5569285"/>
                <a:ext cx="267778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595E3B-0336-5C44-BA07-85D3A51A2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331" y="2739547"/>
            <a:ext cx="5537424" cy="4052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2D9969-20CA-844A-9D7D-163AC860B7F8}"/>
              </a:ext>
            </a:extLst>
          </p:cNvPr>
          <p:cNvSpPr txBox="1"/>
          <p:nvPr/>
        </p:nvSpPr>
        <p:spPr>
          <a:xfrm>
            <a:off x="7015163" y="428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372402" y="4329135"/>
                <a:ext cx="1076064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402" y="4329135"/>
                <a:ext cx="1076064" cy="425758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7615457" y="5630941"/>
                <a:ext cx="2846805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lissage gaussien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57" y="5630941"/>
                <a:ext cx="2846805" cy="392415"/>
              </a:xfrm>
              <a:prstGeom prst="rect">
                <a:avLst/>
              </a:prstGeom>
              <a:blipFill>
                <a:blip r:embed="rId10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1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7795541" y="569804"/>
            <a:ext cx="354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893741" cy="62414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r>
                  <a:rPr lang="fr-FR" sz="2200" dirty="0"/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262906" y="169006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fr-FR" b="1" dirty="0"/>
                  <a:t>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82A9F-0FC4-7740-9C54-B5F0FFE52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93349" cy="375552"/>
              </a:xfrm>
              <a:prstGeom prst="rect">
                <a:avLst/>
              </a:prstGeom>
              <a:blipFill>
                <a:blip r:embed="rId4"/>
                <a:stretch>
                  <a:fillRect l="-3750" t="-3333" r="-375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/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FA2EB-F1A0-274A-BE73-4230B601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85" y="6488668"/>
                <a:ext cx="831190" cy="369332"/>
              </a:xfrm>
              <a:prstGeom prst="rect">
                <a:avLst/>
              </a:prstGeom>
              <a:blipFill>
                <a:blip r:embed="rId5"/>
                <a:stretch>
                  <a:fillRect l="-5970" t="-110000" b="-16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89" y="2190814"/>
                <a:ext cx="5458995" cy="424732"/>
              </a:xfrm>
              <a:prstGeom prst="rect">
                <a:avLst/>
              </a:prstGeom>
              <a:blipFill>
                <a:blip r:embed="rId3"/>
                <a:stretch>
                  <a:fillRect l="-1160" t="-8824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eboss-0.3 :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E1EAE-55AD-A641-BBE1-7FCF476C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3" y="2167350"/>
            <a:ext cx="8951595" cy="3716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9003295" y="2363439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DR16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8889357" y="2280213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6F5F0-B9EA-6243-8FFE-7821A16D1451}"/>
              </a:ext>
            </a:extLst>
          </p:cNvPr>
          <p:cNvSpPr txBox="1"/>
          <p:nvPr/>
        </p:nvSpPr>
        <p:spPr>
          <a:xfrm>
            <a:off x="1856402" y="557620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Julianna</a:t>
            </a:r>
            <a:endParaRPr lang="fr-FR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/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fr-FR" b="1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b="1" dirty="0"/>
                  <a:t>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19D993-E0B5-8342-BE6E-F4068BA0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65" y="2963603"/>
                <a:ext cx="1356910" cy="375552"/>
              </a:xfrm>
              <a:prstGeom prst="rect">
                <a:avLst/>
              </a:prstGeom>
              <a:blipFill>
                <a:blip r:embed="rId3"/>
                <a:stretch>
                  <a:fillRect l="-2778" t="-100000" r="-2778" b="-1612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/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8BDC74-34D8-E544-A3C6-4E47FB0A3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05" y="5514653"/>
                <a:ext cx="831190" cy="369332"/>
              </a:xfrm>
              <a:prstGeom prst="rect">
                <a:avLst/>
              </a:prstGeom>
              <a:blipFill>
                <a:blip r:embed="rId4"/>
                <a:stretch>
                  <a:fillRect l="-7576" t="-110000" b="-16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75969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</a:t>
            </a:r>
            <a:r>
              <a:rPr lang="fr-FR" dirty="0" err="1"/>
              <a:t>eboss-raw</a:t>
            </a:r>
            <a:r>
              <a:rPr lang="fr-FR" dirty="0"/>
              <a:t> et eboss-0.0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eboss-0.0 et eboss-0.2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eboss-0.2 et eboss-0.3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2B44-8F8E-8844-9917-87951884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08" y="3406901"/>
            <a:ext cx="9491329" cy="336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blipFill>
                <a:blip r:embed="rId3"/>
                <a:stretch>
                  <a:fillRect l="-744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eboss-0.0</a:t>
                </a: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eboss-0.2</a:t>
                </a:r>
              </a:p>
              <a:p>
                <a:r>
                  <a:rPr lang="fr-FR" dirty="0">
                    <a:solidFill>
                      <a:schemeClr val="accent5"/>
                    </a:solidFill>
                  </a:rPr>
                  <a:t>eboss-0.2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3648628" cy="1200329"/>
              </a:xfrm>
              <a:prstGeom prst="rect">
                <a:avLst/>
              </a:prstGeom>
              <a:blipFill>
                <a:blip r:embed="rId5"/>
                <a:stretch>
                  <a:fillRect l="-1389" t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blipFill>
                <a:blip r:embed="rId2"/>
                <a:stretch>
                  <a:fillRect l="-719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0973D-D110-A547-A5B7-07CDA5BD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48333"/>
            <a:ext cx="4646326" cy="329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r="-123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833468" cy="923330"/>
              </a:xfrm>
              <a:prstGeom prst="rect">
                <a:avLst/>
              </a:prstGeom>
              <a:blipFill>
                <a:blip r:embed="rId8"/>
                <a:stretch>
                  <a:fillRect l="-2242" t="-27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9051402" y="539887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/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=17.6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blipFill>
                <a:blip r:embed="rId10"/>
                <a:stretch>
                  <a:fillRect l="-4274" r="-1709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/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=18.2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blipFill>
                <a:blip r:embed="rId11"/>
                <a:stretch>
                  <a:fillRect l="-4237" r="-1695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/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=18.8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blipFill>
                <a:blip r:embed="rId12"/>
                <a:stretch>
                  <a:fillRect l="-4237" r="-16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/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=19.4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blipFill>
                <a:blip r:embed="rId13"/>
                <a:stretch>
                  <a:fillRect l="-4274" r="-2564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/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blipFill>
                <a:blip r:embed="rId14"/>
                <a:stretch>
                  <a:fillRect l="-5825" r="-2913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blipFill>
                <a:blip r:embed="rId2"/>
                <a:stretch>
                  <a:fillRect l="-1702" t="-1136" r="-5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742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 DR16 (</a:t>
            </a:r>
            <a:r>
              <a:rPr lang="fr-FR" dirty="0" err="1"/>
              <a:t>mask</a:t>
            </a:r>
            <a:r>
              <a:rPr lang="fr-FR" dirty="0"/>
              <a:t>) et DR16 (no </a:t>
            </a:r>
            <a:r>
              <a:rPr lang="fr-FR" dirty="0" err="1"/>
              <a:t>mask</a:t>
            </a:r>
            <a:r>
              <a:rPr lang="fr-FR" dirty="0"/>
              <a:t>) pas en accord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F3511-D2BF-3240-92AB-23CFA3BB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7153835" y="2218514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712359" y="2981772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raw</a:t>
            </a:r>
            <a:r>
              <a:rPr lang="fr-FR" dirty="0">
                <a:solidFill>
                  <a:srgbClr val="0070C0"/>
                </a:solidFill>
              </a:rPr>
              <a:t> mocks</a:t>
            </a:r>
          </a:p>
          <a:p>
            <a:r>
              <a:rPr lang="fr-FR" dirty="0">
                <a:solidFill>
                  <a:schemeClr val="accent5"/>
                </a:solidFill>
              </a:rPr>
              <a:t>mocks eboss-0.0</a:t>
            </a:r>
          </a:p>
          <a:p>
            <a:r>
              <a:rPr lang="fr-FR" dirty="0" err="1">
                <a:solidFill>
                  <a:schemeClr val="accent2"/>
                </a:solidFill>
              </a:rPr>
              <a:t>raw</a:t>
            </a:r>
            <a:r>
              <a:rPr lang="fr-FR" dirty="0">
                <a:solidFill>
                  <a:schemeClr val="accent2"/>
                </a:solidFill>
              </a:rPr>
              <a:t> mocks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83256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mocks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QSO, QSO x QSO, HCD x HCD correctes</a:t>
                </a:r>
              </a:p>
              <a:p>
                <a:r>
                  <a:rPr lang="fr-FR" sz="2200" dirty="0"/>
                  <a:t>	- évolution avec z + lignes de visées non parallèles</a:t>
                </a:r>
              </a:p>
              <a:p>
                <a:r>
                  <a:rPr lang="fr-FR" sz="2200" dirty="0"/>
                  <a:t>	- procédure pour ajuster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effective</a:t>
                </a:r>
              </a:p>
              <a:p>
                <a:r>
                  <a:rPr lang="fr-FR" sz="2000" dirty="0"/>
                  <a:t>	- prédiction des mocks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systématiques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137694" cy="4521751"/>
              </a:xfrm>
              <a:prstGeom prst="rect">
                <a:avLst/>
              </a:prstGeom>
              <a:blipFill>
                <a:blip r:embed="rId2"/>
                <a:stretch>
                  <a:fillRect l="-416" t="-560" r="-4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28526</TotalTime>
  <Words>3896</Words>
  <Application>Microsoft Macintosh PowerPoint</Application>
  <PresentationFormat>Widescreen</PresentationFormat>
  <Paragraphs>878</Paragraphs>
  <Slides>74</Slides>
  <Notes>0</Notes>
  <HiddenSlides>20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233</cp:revision>
  <cp:lastPrinted>2020-08-28T09:40:02Z</cp:lastPrinted>
  <dcterms:created xsi:type="dcterms:W3CDTF">2020-08-26T13:11:42Z</dcterms:created>
  <dcterms:modified xsi:type="dcterms:W3CDTF">2020-09-15T08:40:43Z</dcterms:modified>
</cp:coreProperties>
</file>